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0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BED331D-6618-4ACD-A8CC-241482565018}" type="datetimeFigureOut">
              <a:rPr lang="es-MX" smtClean="0"/>
              <a:pPr/>
              <a:t>23/12/2013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C3AC2AC-351F-4B17-B156-0F442E4AFE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10344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rgbClr val="7030A0"/>
                </a:solidFill>
              </a:rPr>
              <a:t>HEMATOLOGIA EEXCEL OCTUBRE 2013.</a:t>
            </a:r>
            <a:endParaRPr lang="es-MX" b="1" dirty="0">
              <a:solidFill>
                <a:srgbClr val="7030A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323528" y="3645024"/>
            <a:ext cx="8640960" cy="2736303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MX" dirty="0" smtClean="0">
                <a:solidFill>
                  <a:srgbClr val="FFFF00"/>
                </a:solidFill>
              </a:rPr>
              <a:t>EVALUACIÓN EXTERNA DE CALIDAD ENTRE LABORATORIOS.</a:t>
            </a:r>
          </a:p>
          <a:p>
            <a:pPr>
              <a:lnSpc>
                <a:spcPct val="80000"/>
              </a:lnSpc>
            </a:pPr>
            <a:r>
              <a:rPr lang="es-MX" dirty="0" smtClean="0">
                <a:solidFill>
                  <a:srgbClr val="FFFF00"/>
                </a:solidFill>
              </a:rPr>
              <a:t>CASO CLÍNICO EN HEMATOLOGÍA OCTUBRE 2013.</a:t>
            </a:r>
          </a:p>
          <a:p>
            <a:pPr>
              <a:lnSpc>
                <a:spcPct val="80000"/>
              </a:lnSpc>
            </a:pPr>
            <a:r>
              <a:rPr lang="es-MX" dirty="0" smtClean="0">
                <a:solidFill>
                  <a:srgbClr val="FFFF00"/>
                </a:solidFill>
              </a:rPr>
              <a:t>AUTOR:Q.F.B. JOSE LUIS GÓMEZ ORTEGA.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FF00"/>
                </a:solidFill>
              </a:rPr>
              <a:t>    ESPECIALISTA EN DIAGNOSTICO HEMATOLOGICO POR   LABORATORIO. CED. ESPECIALIDAD 5052375</a:t>
            </a:r>
            <a:endParaRPr lang="es-ES" dirty="0" smtClean="0">
              <a:solidFill>
                <a:srgbClr val="FFFF00"/>
              </a:solidFill>
            </a:endParaRPr>
          </a:p>
          <a:p>
            <a:endParaRPr lang="es-MX" dirty="0"/>
          </a:p>
        </p:txBody>
      </p:sp>
      <p:pic>
        <p:nvPicPr>
          <p:cNvPr id="7" name="Picture 7" descr="LOGOCGQ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640" y="1052736"/>
            <a:ext cx="6480720" cy="232333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PREGUNTA 5.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MX" dirty="0" smtClean="0">
                <a:solidFill>
                  <a:srgbClr val="92D050"/>
                </a:solidFill>
              </a:rPr>
              <a:t>ATENDIENDO A LA CLINICA Y EL REPORTE DEL LABORATORIO, SE PUEDE DEFINIR ESTA NEOPLASIA ASI: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92D050"/>
                </a:solidFill>
              </a:rPr>
              <a:t>    </a:t>
            </a:r>
            <a:r>
              <a:rPr lang="es-MX" dirty="0" smtClean="0">
                <a:solidFill>
                  <a:srgbClr val="FF0000"/>
                </a:solidFill>
              </a:rPr>
              <a:t>A) LEUCEMIA LINFOCITICA CRÓNICA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B) LEUCEMIA DE LINFOCITOS GRANDES GRANULARES.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C) LEUCEMIA DE CELULAS DEL MANTO LEUCEMIZADAS.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D) SINDROME HIPEREOSINOFÍLICO (LEUCEMIA EOSINOFILICA CRÓNICA).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E) LINFOMA DE HODGKIN.</a:t>
            </a:r>
            <a:endParaRPr lang="es-ES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HISTORIA CLINICA.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solidFill>
                  <a:srgbClr val="FFFF00"/>
                </a:solidFill>
              </a:rPr>
              <a:t>PACIENTE MASCULINO DE 55 AÑOS DE EDAD QUE AL PRESENTARSE A CONSULTA MEDICA REFIRIÓ FIEBRE PERSISTENTE , PERDIDA SIGNIFICATIVA DE PESO Y SUDORACIÓN NOCTURNA.</a:t>
            </a:r>
          </a:p>
          <a:p>
            <a:endParaRPr lang="es-MX" dirty="0" smtClean="0">
              <a:solidFill>
                <a:srgbClr val="FFFF00"/>
              </a:solidFill>
            </a:endParaRPr>
          </a:p>
          <a:p>
            <a:r>
              <a:rPr lang="es-MX" dirty="0" smtClean="0">
                <a:solidFill>
                  <a:srgbClr val="FFFF00"/>
                </a:solidFill>
              </a:rPr>
              <a:t>CLINICAMENTE PRESENTO HEPATOESPLENOMEGALIA,</a:t>
            </a:r>
          </a:p>
          <a:p>
            <a:pPr>
              <a:buFont typeface="Wingdings" pitchFamily="2" charset="2"/>
              <a:buNone/>
            </a:pPr>
            <a:r>
              <a:rPr lang="es-MX" dirty="0" smtClean="0">
                <a:solidFill>
                  <a:srgbClr val="FFFF00"/>
                </a:solidFill>
              </a:rPr>
              <a:t>    INSUFICIENCIA CARDIACA, LINFADENOPATIAS.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HISTORIA CLINICA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FF00"/>
                </a:solidFill>
              </a:rPr>
              <a:t>EN UNA TELERADIOGRAFIA DE TORAX, EL RADIOLOGO LE DIAGNOSTICÓ FIBROSIS PULMONAR.</a:t>
            </a:r>
          </a:p>
          <a:p>
            <a:endParaRPr lang="es-MX" dirty="0" smtClean="0">
              <a:solidFill>
                <a:srgbClr val="FFFF00"/>
              </a:solidFill>
            </a:endParaRPr>
          </a:p>
          <a:p>
            <a:r>
              <a:rPr lang="es-MX" dirty="0" smtClean="0">
                <a:solidFill>
                  <a:srgbClr val="FFFF00"/>
                </a:solidFill>
              </a:rPr>
              <a:t>EL PACIENTE NO LOGRÓ REMISION DE SU ENFERMEDAD Y MURIÓ 5 MESES DESPUES DEBIDO A INSUFICIENCIA CARDIACA CONGESTIVA.</a:t>
            </a:r>
            <a:endParaRPr lang="es-ES" dirty="0" smtClean="0">
              <a:solidFill>
                <a:srgbClr val="FFFF00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7030A0"/>
                </a:solidFill>
              </a:rPr>
              <a:t>REPORTE DE CITOLOGIA HEMATICA.</a:t>
            </a:r>
            <a:endParaRPr lang="es-MX" b="1" dirty="0">
              <a:solidFill>
                <a:srgbClr val="7030A0"/>
              </a:solidFill>
            </a:endParaRPr>
          </a:p>
        </p:txBody>
      </p:sp>
      <p:pic>
        <p:nvPicPr>
          <p:cNvPr id="4" name="Picture 6" descr="55065B4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2000"/>
          </a:blip>
          <a:srcRect r="27250"/>
          <a:stretch>
            <a:fillRect/>
          </a:stretch>
        </p:blipFill>
        <p:spPr>
          <a:xfrm>
            <a:off x="1043608" y="980728"/>
            <a:ext cx="7056784" cy="47198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5" name="4 CuadroTexto"/>
          <p:cNvSpPr txBox="1"/>
          <p:nvPr/>
        </p:nvSpPr>
        <p:spPr>
          <a:xfrm>
            <a:off x="1619672" y="6021288"/>
            <a:ext cx="605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FFFF00"/>
                </a:solidFill>
              </a:rPr>
              <a:t>ARCHIVO: LABORATORIO  QUIMICO  CLINICO  ACAPULCO</a:t>
            </a:r>
            <a:endParaRPr lang="es-MX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FROTIS DE SANGRE PERIFÉRICA.</a:t>
            </a:r>
            <a:endParaRPr lang="es-MX" dirty="0">
              <a:solidFill>
                <a:srgbClr val="7030A0"/>
              </a:solidFill>
            </a:endParaRP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688" y="2132856"/>
            <a:ext cx="6120680" cy="3528392"/>
          </a:xfrm>
          <a:ln w="381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PREGUNTA 1.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¿</a:t>
            </a:r>
            <a:r>
              <a:rPr lang="es-MX" dirty="0" smtClean="0">
                <a:solidFill>
                  <a:srgbClr val="92D050"/>
                </a:solidFill>
              </a:rPr>
              <a:t>Qué PARAMETROS DE LA CITOMETRIA HEMATICA ESTAN SIGNIFICATIVAMENTE AFECTADOS?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A) EL RECUENTO PLAQUETARIO.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B) EL VALOR ABSOLUTO DE NEUTROFILOS TOTALES.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C) EL VALOR ABSOLUTO DE MONOCITOS.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D) LA CANTIDAD DE ERITROCITOS.</a:t>
            </a:r>
          </a:p>
          <a:p>
            <a:r>
              <a:rPr lang="es-MX" b="1" dirty="0" smtClean="0">
                <a:solidFill>
                  <a:srgbClr val="FF0000"/>
                </a:solidFill>
              </a:rPr>
              <a:t>E)  LA CANTIDAD  DE LEUCOCITOS TOTALES, EL VALOR % Y ABSOLUTO DE EOSINÓFILOS.</a:t>
            </a:r>
            <a:endParaRPr lang="es-MX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PREGUNTA 2.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>
                <a:solidFill>
                  <a:srgbClr val="92D050"/>
                </a:solidFill>
              </a:rPr>
              <a:t>DESCRIBA BREVEMENTE LA CELULA DE LA IMAGEN  DEL FROTIS DE SANGRE PERIFERICA.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 A) CELULA GRANDE CON NUCLEO “EN DONA”,CROMATINA DENSA Y SIN GRÁNULOS.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 B) CELULA MAS GRANDE QUE EL ERITROCITO CON NUCLEO “EN DONA”,CROMATINA SEMI CONDENSADA Y GRÁNULOS EOSINÓFILOS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 C) CELULA PEQUEÑA SIN NUCLEO Y ABUNDANTES GRANULOS CITOPLASMICOS.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 D) CELULA CON NUCLEO MULTISEGMENTADO Y GRANULOS GRISACEOS.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 E) CELULA SIN NÚCLEO Y SIN GRÁNULOS.</a:t>
            </a:r>
            <a:endParaRPr lang="es-ES" dirty="0" smtClean="0">
              <a:solidFill>
                <a:srgbClr val="FF0000"/>
              </a:solidFill>
            </a:endParaRPr>
          </a:p>
          <a:p>
            <a:r>
              <a:rPr lang="es-MX" dirty="0" smtClean="0">
                <a:solidFill>
                  <a:srgbClr val="92D050"/>
                </a:solidFill>
              </a:rPr>
              <a:t> </a:t>
            </a:r>
            <a:endParaRPr lang="es-MX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PREGUNTA 3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>
                <a:solidFill>
                  <a:srgbClr val="92D050"/>
                </a:solidFill>
              </a:rPr>
              <a:t>¿ QUE PUEDE INTERPRETAR DEL VALOR ABSOLUTO Y PORCENTUAL DE EOSINOFILOS EN EL REPORTE DE CITOMETRIA HEMATICA?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A) QUE SE TRATA DE INFECCION VIRAL.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B) QUE SE TRATA DE INFECCION BACTERIANA.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C) QUE ES UNA INFECCION POR CANDIDA ALBICANS.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D) SE TRATA DE NEOPLASIA DE EOSINOFILOS.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E) NINGUNA DE LAS ANTERIORES.</a:t>
            </a:r>
            <a:endParaRPr lang="es-MX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7030A0"/>
                </a:solidFill>
              </a:rPr>
              <a:t>PREGUNTA 4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dirty="0" smtClean="0">
                <a:solidFill>
                  <a:srgbClr val="92D050"/>
                </a:solidFill>
              </a:rPr>
              <a:t>EN BASE A LO ANTES DESCRITO LA IMÁGEN DEL FROTIS PERIFERICO CORRESPONDE 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92D050"/>
                </a:solidFill>
              </a:rPr>
              <a:t>    </a:t>
            </a:r>
            <a:r>
              <a:rPr lang="es-MX" dirty="0" smtClean="0">
                <a:solidFill>
                  <a:srgbClr val="FF0000"/>
                </a:solidFill>
              </a:rPr>
              <a:t>A) BASÓFILO NEOPLÁSICO.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B) LINFOCITO T CITOTOXICO.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C) EOSINÓFILO NEOPLÁSICO (LEUCÉMICO).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D) CÉLULA CEBADA.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dirty="0" smtClean="0">
                <a:solidFill>
                  <a:srgbClr val="FF0000"/>
                </a:solidFill>
              </a:rPr>
              <a:t>    E) CELULA DE LANGERHANS.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74</TotalTime>
  <Words>451</Words>
  <Application>Microsoft Office PowerPoint</Application>
  <PresentationFormat>Presentación en pantalla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Metro</vt:lpstr>
      <vt:lpstr>HEMATOLOGIA EEXCEL OCTUBRE 2013.</vt:lpstr>
      <vt:lpstr>HISTORIA CLINICA.</vt:lpstr>
      <vt:lpstr>HISTORIA CLINICA</vt:lpstr>
      <vt:lpstr>REPORTE DE CITOLOGIA HEMATICA.</vt:lpstr>
      <vt:lpstr>FROTIS DE SANGRE PERIFÉRICA.</vt:lpstr>
      <vt:lpstr>PREGUNTA 1.</vt:lpstr>
      <vt:lpstr>PREGUNTA 2.</vt:lpstr>
      <vt:lpstr>PREGUNTA 3</vt:lpstr>
      <vt:lpstr>PREGUNTA 4</vt:lpstr>
      <vt:lpstr>PREGUNTA 5.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HEMATOLOGIA EEXCEL OCTUBRE 2013.</dc:title>
  <dc:creator>JOSE L. GOMEZ ORTEGA</dc:creator>
  <cp:lastModifiedBy>Rosa Ma</cp:lastModifiedBy>
  <cp:revision>4</cp:revision>
  <dcterms:created xsi:type="dcterms:W3CDTF">2013-12-21T19:55:00Z</dcterms:created>
  <dcterms:modified xsi:type="dcterms:W3CDTF">2013-12-24T04:01:33Z</dcterms:modified>
</cp:coreProperties>
</file>